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66" r:id="rId5"/>
    <p:sldId id="273" r:id="rId6"/>
    <p:sldId id="280" r:id="rId7"/>
    <p:sldId id="281" r:id="rId8"/>
    <p:sldId id="274" r:id="rId9"/>
    <p:sldId id="279" r:id="rId10"/>
    <p:sldId id="275" r:id="rId11"/>
    <p:sldId id="276" r:id="rId12"/>
    <p:sldId id="277" r:id="rId13"/>
    <p:sldId id="278" r:id="rId14"/>
    <p:sldId id="282" r:id="rId15"/>
    <p:sldId id="267" r:id="rId16"/>
    <p:sldId id="264" r:id="rId17"/>
    <p:sldId id="26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797C-C6DF-4038-90F9-BA657AF4C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C5009-FDFF-4C14-B2E6-6265913C9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D671-C9A9-478F-843C-D39AB4AA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B0F7-1408-42A7-BFAD-C1CEAB4A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FED9-B0DD-403F-AFE2-985BC85F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752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FB4E-1CAC-48A8-B8AA-D0ECFBE9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A2A45-E3D8-47EC-9ADA-2E34C7C5B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0F14D-489C-4847-B967-AE8E82AE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133E0-7A8D-4937-969C-7C26AC068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8A6F-F67B-4F6C-B4E3-DB6B9B5B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19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EE74B9-22BA-4257-AE7A-2227168336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97F9F-9380-482F-92E4-92A76E4DA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A6DCA-2DAD-4504-8CC5-EA4B50ED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BA001-0CF3-4808-8B3C-5D6B3EB6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F91BF-3057-4BE5-9036-2AFB7517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94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D5D9-4E4A-4C35-90C6-5C17EAF7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3109F-CCE9-437B-A677-73DD0358C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1A24F-189B-46D8-A2E5-8E5384DDA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D7606-B683-42AA-8168-8A3B0FC4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EE2C-B7ED-4A10-A83D-3BDAB1160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17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490C-6509-4C09-A213-9886DFBD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30A1E-C928-4C83-BAFE-857989296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3DD53-2D18-47B4-9E28-7E060DA8D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4E1B-E428-4B0A-8817-AF5E6C54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D937B-E0E2-4F99-B4C5-37F139BD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94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A764-2EF5-427B-8052-220E8147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3D362-F73C-42F0-9A76-F9A466AA6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9BFE-F3A5-4DE7-90A3-A80A30E2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6F030-A484-41E3-8AC2-D630860A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14F5B-362C-4302-9446-DCBBB4A1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7089-31D4-4499-BABE-76C67AED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66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A779-AD06-4A31-B7CF-9C5B58C4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6EB9A-1180-4C79-93E2-68503422F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0DF8F-19DC-412B-AE9B-103013079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BE731-3E3E-45F8-8C26-4CE4FA3CB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6F6B7-DEE5-4343-A7B2-781A6822C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070E4-9A01-478A-BBF0-3E3DECF9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6FE31-5A0B-4D97-9B66-C8A12422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7C27A6-78E2-4A79-8B76-6CD68346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21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8282-CC7A-42B4-B5E3-1915E5E17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CD76D-7D2E-49D9-B764-493195C9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86904-5636-4538-9A8D-8678ADBF7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70A65-B853-4764-9EF2-1ADE1E9A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28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B00730-C63E-4112-8125-A7819B5B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4D2C3-DFE2-4883-BEA0-45EC99E3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3B32D-666A-46CF-BD97-98B6AB7D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3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C321-2D81-4A9D-9328-7067B286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0050-8B44-417D-9EEF-48954637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56F88-2076-4B3B-B58E-682CA4126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7C820-AB11-4EF4-84C1-A081DDE7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0F0BE-268D-45A8-A6BF-D9622CD1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92439-82E1-491C-B945-3F03554D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3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4861-8529-4EF0-B78D-CFAE8492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4EC6A-CC9F-4597-9189-B75BF703E8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77795-06E0-44CA-8A8B-E5348DE95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2CF8C-9BC9-4444-B0FC-6B649F2F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C6777-3F61-4792-9036-07C704E7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9049D-B009-4015-BB29-CD1CB22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29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F03DBC-21FE-411F-80FF-754BD440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2014-18C1-4608-AD2A-E9CA027C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9D53-5961-4F57-8DBB-6AD4D3200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7A619-930B-4B04-809F-483324D0F580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B9CCE-1ABC-4D29-8E7D-01D7EF9729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CA19D-1E7D-4CF2-BEA5-EA8A06D69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5D5EE-DEA6-4039-A0A2-6B91FB3C5F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45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cdn-images-1.medium.com/max/1600/1*dJRA7-IjccrkCWw86V-oUg.gif">
            <a:extLst>
              <a:ext uri="{FF2B5EF4-FFF2-40B4-BE49-F238E27FC236}">
                <a16:creationId xmlns:a16="http://schemas.microsoft.com/office/drawing/2014/main" id="{DF43A98E-72A3-4F7F-BD97-06012FD686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148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FB3CF8A-4D64-4B2C-857A-FE27FD111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909638"/>
          </a:xfrm>
          <a:solidFill>
            <a:srgbClr val="2E604E"/>
          </a:solidFill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67659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C6B9-58C8-45F7-BFA3-19AC4346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65D925-58B3-4592-9340-11AEB086F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7587"/>
            <a:ext cx="10515600" cy="36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6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027C-A5BC-41BF-A102-B69F7052C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7F433-8F9A-45DF-80A7-634DF5540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1251"/>
            <a:ext cx="10515600" cy="36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34B9-C1E5-476F-9F78-7FE28808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TRANSPOSE CONVOLUTION LAYER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57771-B3CD-49B8-95BB-405B0065F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is the process to get the output size smaller. Deconvolution or Transpose Convolution is the process when we want to </a:t>
            </a:r>
            <a:r>
              <a:rPr lang="en-US" dirty="0" err="1"/>
              <a:t>upsample</a:t>
            </a:r>
            <a:r>
              <a:rPr lang="en-US" dirty="0"/>
              <a:t> image to get larger size.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C1664-69C1-4AF3-AC7D-7EDA6CBF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16" y="3018881"/>
            <a:ext cx="80676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93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FDD1-3596-435E-A34B-781EC07A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DOES DECONVOLUTION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22F8-4E49-4012-9551-67B1268B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Blue is the input, Grey is the 3x3 filter, Green is the output. Stride is 1. The calculation is same as for convolution. </a:t>
            </a:r>
          </a:p>
          <a:p>
            <a:r>
              <a:rPr lang="en-US" dirty="0"/>
              <a:t>So with an input of 2x2 and a filter size of 3x3, we can obtain a bigger image of size 4x4 with stride as 1.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E22BD-CA37-4FF1-8A6F-A0E1C4F56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38" y="3272007"/>
            <a:ext cx="3748088" cy="30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9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7377-A78A-4A15-9256-9A7AAB0A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MATHS BEHIND DECONVOLUTION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EFE8C-CADA-4A92-ACF3-B19A5DAD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87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7D560A-CB77-4FEF-8109-608335BD60AB}"/>
              </a:ext>
            </a:extLst>
          </p:cNvPr>
          <p:cNvSpPr txBox="1"/>
          <p:nvPr/>
        </p:nvSpPr>
        <p:spPr>
          <a:xfrm>
            <a:off x="1105988" y="5372241"/>
            <a:ext cx="9222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how we obtain a 4x4 image, when we perform deconvolution on 2x2 image with a 3x3 filter.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53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BAA2-0B85-4D30-9E4C-79843D94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ttps://cdn-images-1.medium.com/max/1600/1*ratkNlE3u5cT6AChInXmXQ.jpeg">
            <a:extLst>
              <a:ext uri="{FF2B5EF4-FFF2-40B4-BE49-F238E27FC236}">
                <a16:creationId xmlns:a16="http://schemas.microsoft.com/office/drawing/2014/main" id="{E2A043E6-DB1C-4B06-973F-A54938385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64" y="1232875"/>
            <a:ext cx="8855872" cy="49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22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32B4-DC5E-456F-A5A3-965DB53B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Unet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A086-E8C3-42B8-A3DF-5D6E55547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UNet</a:t>
            </a:r>
            <a:r>
              <a:rPr lang="en-US" b="1" dirty="0"/>
              <a:t> Architecture has 3 parts:</a:t>
            </a:r>
          </a:p>
          <a:p>
            <a:r>
              <a:rPr lang="en-US" dirty="0"/>
              <a:t>The Contracting/</a:t>
            </a:r>
            <a:r>
              <a:rPr lang="en-US" dirty="0" err="1"/>
              <a:t>Downsampling</a:t>
            </a:r>
            <a:r>
              <a:rPr lang="en-US" dirty="0"/>
              <a:t> Path</a:t>
            </a:r>
          </a:p>
          <a:p>
            <a:r>
              <a:rPr lang="en-US" dirty="0"/>
              <a:t>Bottleneck</a:t>
            </a:r>
          </a:p>
          <a:p>
            <a:r>
              <a:rPr lang="en-US" dirty="0"/>
              <a:t>The Expanding/</a:t>
            </a:r>
            <a:r>
              <a:rPr lang="en-US" dirty="0" err="1"/>
              <a:t>Upsampling</a:t>
            </a:r>
            <a:r>
              <a:rPr lang="en-US" dirty="0"/>
              <a:t> Path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405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E3B3-260A-4B77-A3C3-E4EB8E81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67D21-84D8-4191-8D78-54992FEE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/>
              <a:t>Downsampling</a:t>
            </a:r>
            <a:r>
              <a:rPr lang="en-US" b="1" dirty="0"/>
              <a:t> Path:</a:t>
            </a:r>
          </a:p>
          <a:p>
            <a:r>
              <a:rPr lang="en-US" dirty="0"/>
              <a:t>It consists of two 3x3 convolutions (unpadded convolutions), each followed by a rectified linear unit (</a:t>
            </a:r>
            <a:r>
              <a:rPr lang="en-US" dirty="0" err="1"/>
              <a:t>ReLU</a:t>
            </a:r>
            <a:r>
              <a:rPr lang="en-US" dirty="0"/>
              <a:t>) and a 2x2 max pooling operation with stride 2 for </a:t>
            </a:r>
            <a:r>
              <a:rPr lang="en-US" dirty="0" err="1"/>
              <a:t>downsampling</a:t>
            </a:r>
            <a:r>
              <a:rPr lang="en-US" dirty="0"/>
              <a:t>.</a:t>
            </a:r>
          </a:p>
          <a:p>
            <a:r>
              <a:rPr lang="en-US" dirty="0"/>
              <a:t>At each </a:t>
            </a:r>
            <a:r>
              <a:rPr lang="en-US" dirty="0" err="1"/>
              <a:t>downsampling</a:t>
            </a:r>
            <a:r>
              <a:rPr lang="en-US" dirty="0"/>
              <a:t> step we double the number of feature channels.</a:t>
            </a:r>
          </a:p>
          <a:p>
            <a:pPr marL="0" indent="0">
              <a:buNone/>
            </a:pPr>
            <a:r>
              <a:rPr lang="en-US" b="1" dirty="0" err="1"/>
              <a:t>Upsampling</a:t>
            </a:r>
            <a:r>
              <a:rPr lang="en-US" b="1" dirty="0"/>
              <a:t> Path:</a:t>
            </a:r>
          </a:p>
          <a:p>
            <a:r>
              <a:rPr lang="en-US" dirty="0"/>
              <a:t>Every step in the expansive path consists of an </a:t>
            </a:r>
            <a:r>
              <a:rPr lang="en-US" dirty="0" err="1"/>
              <a:t>upsampling</a:t>
            </a:r>
            <a:r>
              <a:rPr lang="en-US" dirty="0"/>
              <a:t> of the feature map followed by a 2x2 convolution (“up-convolution”), a concatenation with the correspondingly feature map from the </a:t>
            </a:r>
            <a:r>
              <a:rPr lang="en-US" dirty="0" err="1"/>
              <a:t>downsampling</a:t>
            </a:r>
            <a:r>
              <a:rPr lang="en-US" dirty="0"/>
              <a:t> path, and two 3x3 convolutions, each followed by a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4550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C4C5-5171-44EE-A825-A5677271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Unet</a:t>
            </a:r>
            <a:endParaRPr lang="en-IN" dirty="0"/>
          </a:p>
        </p:txBody>
      </p:sp>
      <p:pic>
        <p:nvPicPr>
          <p:cNvPr id="6146" name="Picture 2" descr="https://github.com/nikhilroxtomar/UNet-Segmentation-in-Keras-TensorFlow/raw/53b5e697d3c010546b9443534a067541c4c50eb9/images/u-net-architecture.png">
            <a:extLst>
              <a:ext uri="{FF2B5EF4-FFF2-40B4-BE49-F238E27FC236}">
                <a16:creationId xmlns:a16="http://schemas.microsoft.com/office/drawing/2014/main" id="{2A842292-0F53-4B1B-9E6D-215192032D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96" y="1825625"/>
            <a:ext cx="65312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42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403C-7869-4EE7-B808-AF3C0661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2DEE3-18D4-4450-8865-090C78656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007" y="1825625"/>
            <a:ext cx="100119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8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4108B-3389-4A8B-ADA1-1AD46F91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FA1E-C46B-4993-B4BD-D0035CDF1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problem to classify the pixels in an image and then segment the image to by drawing an outline around objects is called Segmentation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511F9-F6DD-4797-B72C-4252F0210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2924667"/>
            <a:ext cx="8696325" cy="34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1F33-0B01-4194-9D64-39FC02DA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Segmentation</a:t>
            </a:r>
          </a:p>
        </p:txBody>
      </p:sp>
      <p:pic>
        <p:nvPicPr>
          <p:cNvPr id="1026" name="Picture 2" descr="https://cdn-images-1.medium.com/max/1600/1*nXlx7s4wQhVgVId8qkkMMA.png">
            <a:extLst>
              <a:ext uri="{FF2B5EF4-FFF2-40B4-BE49-F238E27FC236}">
                <a16:creationId xmlns:a16="http://schemas.microsoft.com/office/drawing/2014/main" id="{5048B921-AA62-4A36-B667-A147933E0D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98" y="1825625"/>
            <a:ext cx="96312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88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06A6-66CD-4436-8423-DAC5DA3E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SEGMENTATION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109367-1599-4F17-B528-ED56A243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5702"/>
            <a:ext cx="10515600" cy="2954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D0CD1-C398-49E7-B6AC-E68932EF5630}"/>
              </a:ext>
            </a:extLst>
          </p:cNvPr>
          <p:cNvSpPr txBox="1"/>
          <p:nvPr/>
        </p:nvSpPr>
        <p:spPr>
          <a:xfrm>
            <a:off x="1005840" y="4553883"/>
            <a:ext cx="101803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Semantic Segmentation masks road, sheep and grass. It can identify different objects.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Instance Segmentation masks different sheep. It can identify different instances of an object.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8128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2FD6-2B7D-45E9-BA19-9103E633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EVALUTION OF IMAGE SEGMENTATION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E16C-F781-4748-92E1-C38F021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Segmentation we want to predict the class of every pixel in the image.</a:t>
            </a:r>
          </a:p>
          <a:p>
            <a:r>
              <a:rPr lang="en-US" dirty="0"/>
              <a:t>The Intersection Over Union(</a:t>
            </a:r>
            <a:r>
              <a:rPr lang="en-US" dirty="0" err="1"/>
              <a:t>IoU</a:t>
            </a:r>
            <a:r>
              <a:rPr lang="en-US" dirty="0"/>
              <a:t>) is a metric which tells the percent overlap between the target mask and predicted output.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3D5BF-77BE-4612-B291-78F24FE6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3666299"/>
            <a:ext cx="7115175" cy="28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7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B1F1-C577-4801-8643-EB3CF689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INTERSECTION OVER UNION?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C95C2-638C-48EA-AB9C-B5C62E96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578" y="1364071"/>
            <a:ext cx="4108222" cy="4351338"/>
          </a:xfrm>
        </p:spPr>
        <p:txBody>
          <a:bodyPr/>
          <a:lstStyle/>
          <a:p>
            <a:r>
              <a:rPr lang="en-US" dirty="0"/>
              <a:t>IOU metric measures the pixels common between the target and the predicted masks divided by the total number of pixels present across both masks.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BCDF7-2791-4EB9-92AC-D331B8F2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3" y="1012317"/>
            <a:ext cx="7115175" cy="2826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8323E8-CC93-4FAC-89DB-99A49208A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875850"/>
            <a:ext cx="7344557" cy="2707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05B4-F639-47CA-9FF5-35082D63D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300" y="4647784"/>
            <a:ext cx="3848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9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C4B9-9AC8-42C5-8FBB-34732750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DECODER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108C6-9B22-4B39-9B8E-ED962058B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100" y="1690688"/>
            <a:ext cx="800379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20D4E-5FAB-4CC1-8D9D-3E2D37F0BBA6}"/>
              </a:ext>
            </a:extLst>
          </p:cNvPr>
          <p:cNvSpPr txBox="1"/>
          <p:nvPr/>
        </p:nvSpPr>
        <p:spPr>
          <a:xfrm>
            <a:off x="3047999" y="60420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method produces more accurate image segmentation.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3263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42A9-B21E-4B69-993F-6A1ED833C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DECODER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7F770-1F20-4B86-A84D-18F4CA4C3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encoder and decoder layers are of same size.</a:t>
            </a:r>
          </a:p>
          <a:p>
            <a:r>
              <a:rPr lang="en-US" dirty="0"/>
              <a:t>Encoder is used to extract the features.</a:t>
            </a:r>
          </a:p>
          <a:p>
            <a:r>
              <a:rPr lang="en-US" dirty="0"/>
              <a:t>The decoder will use the features to create mask on the original image.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130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422</Words>
  <Application>Microsoft Office PowerPoint</Application>
  <PresentationFormat>Widescreen</PresentationFormat>
  <Paragraphs>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Image Segmentation</vt:lpstr>
      <vt:lpstr>Computer Vision</vt:lpstr>
      <vt:lpstr>WHAT IS IMAGE SEGMENTATION</vt:lpstr>
      <vt:lpstr>Image Segmentation</vt:lpstr>
      <vt:lpstr>TYPES OF SEGMENTATION</vt:lpstr>
      <vt:lpstr>EVALUTION OF IMAGE SEGMENTATION MODELS</vt:lpstr>
      <vt:lpstr>WHAT IS INTERSECTION OVER UNION?</vt:lpstr>
      <vt:lpstr>ENCODER DECODER ARCHITECTURE</vt:lpstr>
      <vt:lpstr>ENCODER DECODER ARCHITECTURE</vt:lpstr>
      <vt:lpstr>Encoder</vt:lpstr>
      <vt:lpstr>Decoder </vt:lpstr>
      <vt:lpstr>WHAT IS TRANSPOSE CONVOLUTION LAYER</vt:lpstr>
      <vt:lpstr>HOW DOES DECONVOLUTION WORKS</vt:lpstr>
      <vt:lpstr>MATHS BEHIND DECONVOLUTION</vt:lpstr>
      <vt:lpstr>PowerPoint Presentation</vt:lpstr>
      <vt:lpstr>Unet </vt:lpstr>
      <vt:lpstr>Unet</vt:lpstr>
      <vt:lpstr>Unet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Anshu Pandey</dc:creator>
  <cp:lastModifiedBy>Anshu Pandey</cp:lastModifiedBy>
  <cp:revision>15</cp:revision>
  <dcterms:created xsi:type="dcterms:W3CDTF">2019-05-13T07:12:31Z</dcterms:created>
  <dcterms:modified xsi:type="dcterms:W3CDTF">2020-09-10T02:54:23Z</dcterms:modified>
</cp:coreProperties>
</file>